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87" r:id="rId35"/>
    <p:sldId id="290" r:id="rId36"/>
    <p:sldId id="292" r:id="rId37"/>
    <p:sldId id="291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8" r:id="rId63"/>
    <p:sldId id="317" r:id="rId64"/>
    <p:sldId id="319" r:id="rId65"/>
    <p:sldId id="320" r:id="rId66"/>
    <p:sldId id="321" r:id="rId67"/>
    <p:sldId id="322" r:id="rId68"/>
    <p:sldId id="323" r:id="rId69"/>
    <p:sldId id="324" r:id="rId70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4866" autoAdjust="0"/>
  </p:normalViewPr>
  <p:slideViewPr>
    <p:cSldViewPr snapToGrid="0">
      <p:cViewPr varScale="1">
        <p:scale>
          <a:sx n="59" d="100"/>
          <a:sy n="59" d="100"/>
        </p:scale>
        <p:origin x="4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46038-EB6C-47EB-A3C1-0303757CF14C}" type="datetimeFigureOut">
              <a:rPr lang="es-GT" smtClean="0"/>
              <a:t>3/09/2024</a:t>
            </a:fld>
            <a:endParaRPr lang="es-G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G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8AB50-4A3B-4E01-B782-015B8696F7EF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179289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Resulta que </a:t>
            </a:r>
            <a:r>
              <a:rPr lang="es-GT" dirty="0" err="1"/>
              <a:t>address</a:t>
            </a:r>
            <a:r>
              <a:rPr lang="es-GT" dirty="0"/>
              <a:t> es un objeto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8AB50-4A3B-4E01-B782-015B8696F7EF}" type="slidenum">
              <a:rPr lang="es-GT" smtClean="0"/>
              <a:t>46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28261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8AB50-4A3B-4E01-B782-015B8696F7EF}" type="slidenum">
              <a:rPr lang="es-GT" smtClean="0"/>
              <a:t>69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543284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15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77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63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01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19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08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2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03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78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69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25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9/3/2024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3094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0" r:id="rId6"/>
    <p:sldLayoutId id="2147483686" r:id="rId7"/>
    <p:sldLayoutId id="2147483687" r:id="rId8"/>
    <p:sldLayoutId id="2147483688" r:id="rId9"/>
    <p:sldLayoutId id="2147483689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EBE4C-94FF-923C-C861-C039FC0A7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4259814"/>
          </a:xfrm>
        </p:spPr>
        <p:txBody>
          <a:bodyPr>
            <a:normAutofit/>
          </a:bodyPr>
          <a:lstStyle/>
          <a:p>
            <a:r>
              <a:rPr lang="es-GT"/>
              <a:t>Objects </a:t>
            </a:r>
            <a:br>
              <a:rPr lang="es-GT"/>
            </a:br>
            <a:r>
              <a:rPr lang="es-GT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0456E-01C9-C5A7-8BF8-92335D798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988476"/>
            <a:ext cx="4500561" cy="1320249"/>
          </a:xfrm>
        </p:spPr>
        <p:txBody>
          <a:bodyPr>
            <a:normAutofit/>
          </a:bodyPr>
          <a:lstStyle/>
          <a:p>
            <a:endParaRPr lang="es-GT"/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7978601F-1DB6-5061-94E0-8019AFA794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273" b="-1"/>
          <a:stretch/>
        </p:blipFill>
        <p:spPr>
          <a:xfrm>
            <a:off x="5747424" y="10"/>
            <a:ext cx="644457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7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5C5566-8B84-500A-C578-91F2A86F0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338"/>
            <a:ext cx="12192000" cy="588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44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95491-E8F8-8890-C92B-7FCD91D03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200310"/>
          </a:xfrm>
        </p:spPr>
        <p:txBody>
          <a:bodyPr>
            <a:noAutofit/>
          </a:bodyPr>
          <a:lstStyle/>
          <a:p>
            <a:r>
              <a:rPr lang="es-GT" sz="4800"/>
              <a:t>06-referencia.js</a:t>
            </a:r>
            <a:br>
              <a:rPr lang="es-GT" sz="4800"/>
            </a:br>
            <a:r>
              <a:rPr lang="es-GT" sz="4800"/>
              <a:t>línea 55</a:t>
            </a:r>
            <a:endParaRPr lang="es-GT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09525-03F6-03C5-D739-153B002FF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561" y="192007"/>
            <a:ext cx="8016240" cy="647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89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6A51BF-30AD-50DE-7C97-ED9CC690A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14300"/>
            <a:ext cx="1144905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54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587D0E-D6F3-BE64-6BFB-93B84970B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9525"/>
            <a:ext cx="1163002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90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F24B6D-4BD3-037D-3EDE-B9D72C1C5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5" y="0"/>
            <a:ext cx="11754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84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A5EB8-4555-E942-50DF-18984B7E4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1"/>
            <a:ext cx="12192000" cy="682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46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5F1A49-6ED4-C955-A2FC-0D607DB28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563" y="0"/>
            <a:ext cx="7432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17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31EA02-2517-A572-6CBD-92FA0F59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9" y="339212"/>
            <a:ext cx="12100665" cy="622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12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C84A07-22C1-4232-ADD1-6B3A8B3AF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30" y="0"/>
            <a:ext cx="11581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54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59B81-F5EA-6F43-6DD6-33D2E33B3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304800"/>
            <a:ext cx="1087755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65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638FB-685C-C71A-5830-062B16E9E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86" y="245032"/>
            <a:ext cx="11468714" cy="964335"/>
          </a:xfrm>
        </p:spPr>
        <p:txBody>
          <a:bodyPr>
            <a:normAutofit fontScale="90000"/>
          </a:bodyPr>
          <a:lstStyle/>
          <a:p>
            <a:r>
              <a:rPr lang="es-GT" dirty="0"/>
              <a:t>01-objeto/05-existenciaEnumeracion.js</a:t>
            </a:r>
            <a:br>
              <a:rPr lang="es-GT" dirty="0"/>
            </a:br>
            <a:r>
              <a:rPr lang="es-GT" dirty="0"/>
              <a:t>línea 111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4D240-C76E-3CC8-C413-740600F3A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821" y="1731950"/>
            <a:ext cx="7048500" cy="809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799C38-CB6A-180B-D052-30C56D574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314" y="2689059"/>
            <a:ext cx="5677514" cy="392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99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F50A77-8EA6-B421-AD30-A09FE909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90512"/>
            <a:ext cx="1087755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55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3D2886-2D9D-9F1A-EDFB-359D12EA4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485775"/>
            <a:ext cx="1061085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75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E41DA6-CAA9-351D-B342-282895601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309562"/>
            <a:ext cx="1057275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88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FDEAFF-05E2-7898-F332-BBBA8F8C4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294" y="0"/>
            <a:ext cx="9473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83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07DB53-E22B-507F-541F-65CDCE7A5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23" y="2220400"/>
            <a:ext cx="10544753" cy="241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80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A2FFF9-CCE1-811A-2F8D-B6079EBA6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61" y="530942"/>
            <a:ext cx="11939539" cy="59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10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4F366E-A3DA-DA4C-0B39-CE8D737FB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485775"/>
            <a:ext cx="84582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13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A649E-8DCB-0F08-4940-E851B223D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849261"/>
            <a:ext cx="11163300" cy="5867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FA4146-1C8C-20C9-F785-445DEB1678A3}"/>
              </a:ext>
            </a:extLst>
          </p:cNvPr>
          <p:cNvSpPr txBox="1"/>
          <p:nvPr/>
        </p:nvSpPr>
        <p:spPr>
          <a:xfrm>
            <a:off x="722671" y="103239"/>
            <a:ext cx="6105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800" b="1" dirty="0"/>
              <a:t>Observa que center es un objeto</a:t>
            </a:r>
          </a:p>
        </p:txBody>
      </p:sp>
    </p:spTree>
    <p:extLst>
      <p:ext uri="{BB962C8B-B14F-4D97-AF65-F5344CB8AC3E}">
        <p14:creationId xmlns:p14="http://schemas.microsoft.com/office/powerpoint/2010/main" val="3552191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5BB865-189A-CDCE-FBF3-8C68A56F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25" y="1148223"/>
            <a:ext cx="10677525" cy="5505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1CC6A1-0A63-50CA-783E-1BD7BFDA0DCE}"/>
              </a:ext>
            </a:extLst>
          </p:cNvPr>
          <p:cNvSpPr txBox="1"/>
          <p:nvPr/>
        </p:nvSpPr>
        <p:spPr>
          <a:xfrm>
            <a:off x="722670" y="103239"/>
            <a:ext cx="111792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800" b="1" dirty="0"/>
              <a:t>Observa, se copia la referencia del objeto center, pero las propiedades primitivas si se copiaron a su espacio, su objeto.</a:t>
            </a:r>
          </a:p>
        </p:txBody>
      </p:sp>
    </p:spTree>
    <p:extLst>
      <p:ext uri="{BB962C8B-B14F-4D97-AF65-F5344CB8AC3E}">
        <p14:creationId xmlns:p14="http://schemas.microsoft.com/office/powerpoint/2010/main" val="2443352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49CF0F-2E1B-9941-55BB-84645D817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33" y="442452"/>
            <a:ext cx="11943953" cy="598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20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4D6A89-FA78-DAA7-74F7-0DE49EC51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1" y="1214207"/>
            <a:ext cx="12134178" cy="442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59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527619-88D3-EDE5-94FB-556AD6E2B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87" y="115375"/>
            <a:ext cx="10915650" cy="5476875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22B2E1CE-E786-6B94-AEC8-C59EDD802433}"/>
              </a:ext>
            </a:extLst>
          </p:cNvPr>
          <p:cNvSpPr/>
          <p:nvPr/>
        </p:nvSpPr>
        <p:spPr>
          <a:xfrm>
            <a:off x="3642852" y="5294671"/>
            <a:ext cx="398206" cy="126836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E770E-8A89-63C0-84C8-D9BEC0B62244}"/>
              </a:ext>
            </a:extLst>
          </p:cNvPr>
          <p:cNvSpPr txBox="1"/>
          <p:nvPr/>
        </p:nvSpPr>
        <p:spPr>
          <a:xfrm>
            <a:off x="4041058" y="6032090"/>
            <a:ext cx="21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/>
              <a:t>Son lo mismo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94A72E-F316-053D-1E77-F8C8CC440D69}"/>
              </a:ext>
            </a:extLst>
          </p:cNvPr>
          <p:cNvSpPr txBox="1"/>
          <p:nvPr/>
        </p:nvSpPr>
        <p:spPr>
          <a:xfrm>
            <a:off x="449827" y="4454006"/>
            <a:ext cx="2944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 son lo mismo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9A310D0C-6C39-825B-9CAE-2B2B217B9858}"/>
              </a:ext>
            </a:extLst>
          </p:cNvPr>
          <p:cNvSpPr/>
          <p:nvPr/>
        </p:nvSpPr>
        <p:spPr>
          <a:xfrm rot="10800000">
            <a:off x="2995919" y="3658222"/>
            <a:ext cx="398206" cy="1268361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445140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41F8C-DA4B-FD64-E9C5-357BBB5A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141316"/>
          </a:xfrm>
        </p:spPr>
        <p:txBody>
          <a:bodyPr>
            <a:normAutofit fontScale="90000"/>
          </a:bodyPr>
          <a:lstStyle/>
          <a:p>
            <a:r>
              <a:rPr lang="es-GT" dirty="0"/>
              <a:t>07-a_recursividad</a:t>
            </a:r>
            <a:br>
              <a:rPr lang="es-GT" dirty="0"/>
            </a:br>
            <a:r>
              <a:rPr lang="es-GT" dirty="0"/>
              <a:t>Recursividad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6ADD1-D35D-A3F5-1D38-D80D450EF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169432"/>
            <a:ext cx="3648542" cy="4384542"/>
          </a:xfrm>
        </p:spPr>
        <p:txBody>
          <a:bodyPr>
            <a:normAutofit/>
          </a:bodyPr>
          <a:lstStyle/>
          <a:p>
            <a:r>
              <a:rPr lang="es-GT" sz="2800" b="0" i="0" dirty="0">
                <a:solidFill>
                  <a:srgbClr val="BFBFBF"/>
                </a:solidFill>
                <a:effectLst/>
                <a:latin typeface="Google Sans"/>
              </a:rPr>
              <a:t>La recursión o recursividad es la </a:t>
            </a:r>
            <a:r>
              <a:rPr lang="es-GT" sz="2800" b="0" i="0" dirty="0">
                <a:solidFill>
                  <a:srgbClr val="FFFFFF"/>
                </a:solidFill>
                <a:effectLst/>
                <a:latin typeface="Google Sans"/>
              </a:rPr>
              <a:t>posibilidad que tiene un cierto tipo de unidad o proceso de contenerse o aplicarse a sí mismo indefinidamente.</a:t>
            </a:r>
            <a:endParaRPr lang="es-GT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2D20C-B149-E1A6-5EE6-C938062DE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541" y="2443703"/>
            <a:ext cx="7018509" cy="394351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45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335571-ADBA-F978-CEA9-63F80D16F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72" y="1106130"/>
            <a:ext cx="1176345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27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BB539C-6D0B-8A40-3C96-2B71141E6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947737"/>
            <a:ext cx="110585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63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C1B1FC-BCD9-41DD-A20B-B74B0ADA1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48" y="1489740"/>
            <a:ext cx="11026329" cy="41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26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ADC059-1068-0CFA-105A-52B76AB25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71" y="684785"/>
            <a:ext cx="9880637" cy="576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43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10C0BE-F313-282C-E62C-BA86C2D2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00" y="619432"/>
            <a:ext cx="10752747" cy="586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14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6B3237-E47B-9793-89F1-2B1A09D21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24" y="1176091"/>
            <a:ext cx="12012576" cy="494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91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B251F-6427-59B3-1CFF-DD5FB5D2B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90" y="693173"/>
            <a:ext cx="12199590" cy="573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61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Picture 4" descr="Alfinetes num mapa">
            <a:extLst>
              <a:ext uri="{FF2B5EF4-FFF2-40B4-BE49-F238E27FC236}">
                <a16:creationId xmlns:a16="http://schemas.microsoft.com/office/drawing/2014/main" id="{FC5D236F-A101-8509-38A8-0985E0008D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9433" r="1" b="6302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67186895-7DAD-4EEE-BF1A-CC36B9426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5"/>
            <a:ext cx="9785926" cy="6858005"/>
            <a:chOff x="2406074" y="-5"/>
            <a:chExt cx="9785926" cy="685800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5BFDCD0-B536-4527-AB6E-79B0E4EDD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24112" y="-4"/>
              <a:ext cx="9767888" cy="6858003"/>
              <a:chOff x="0" y="-3"/>
              <a:chExt cx="9767888" cy="6858003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850C5E2-9BE7-4321-8945-320FE5AA9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8999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7B89D3D-F057-4F89-87AC-DBA5FD04C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3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5B5518D-4B46-4866-BF9F-D6550DA00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06074" y="-5"/>
              <a:ext cx="9785926" cy="6858002"/>
              <a:chOff x="0" y="-1"/>
              <a:chExt cx="9785926" cy="685800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1673445-12E5-48F8-BEF8-87016BBC5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9000"/>
                <a:ext cx="9785926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ACC629B-B138-4925-BE58-F4E4E2CC8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1"/>
                <a:ext cx="9785926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0C8F77F-4220-4C2C-BE7D-0C626E457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23330" y="-5"/>
              <a:ext cx="9768670" cy="6858002"/>
              <a:chOff x="2423330" y="-5"/>
              <a:chExt cx="9768670" cy="6858002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66BF283-D5A5-422F-9640-B6D1ABD9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423330" y="-5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5EAD1A7-3DBD-4376-BF10-AEE971C1B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V="1">
                <a:off x="2424112" y="3428998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F565D01-6AAA-4149-B7F9-257DDE044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4637393" y="-696606"/>
              <a:ext cx="6312874" cy="879633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343B77-BA0C-67C2-953C-BDF4B494A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32" y="1714495"/>
            <a:ext cx="6155768" cy="1525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dirty="0">
                <a:solidFill>
                  <a:srgbClr val="FFFFFF"/>
                </a:solidFill>
              </a:rPr>
              <a:t>06-referencia.js</a:t>
            </a:r>
          </a:p>
        </p:txBody>
      </p:sp>
    </p:spTree>
    <p:extLst>
      <p:ext uri="{BB962C8B-B14F-4D97-AF65-F5344CB8AC3E}">
        <p14:creationId xmlns:p14="http://schemas.microsoft.com/office/powerpoint/2010/main" val="124022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4078E6-AFB7-6556-E912-8A01CA8D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89514"/>
            <a:ext cx="12191999" cy="467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08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DFA71-4309-9B73-9DDA-21028BB69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3" y="0"/>
            <a:ext cx="11538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64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8327B5-6FDB-A8A1-18E4-B7C9C931A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501"/>
            <a:ext cx="12192000" cy="547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92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5B662-C93D-7CEE-CDAC-EF9EAE8D8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664"/>
            <a:ext cx="12192000" cy="510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69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A9F20-E3B3-E38F-A186-4DB5FBB0A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49"/>
            <a:ext cx="12192000" cy="6717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B74892-BDC5-6C99-2EAB-E0A102DB3A63}"/>
              </a:ext>
            </a:extLst>
          </p:cNvPr>
          <p:cNvSpPr txBox="1"/>
          <p:nvPr/>
        </p:nvSpPr>
        <p:spPr>
          <a:xfrm>
            <a:off x="10205884" y="4970206"/>
            <a:ext cx="1858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>
                <a:solidFill>
                  <a:schemeClr val="bg1"/>
                </a:solidFill>
              </a:rPr>
              <a:t>La copia es superficial</a:t>
            </a:r>
          </a:p>
        </p:txBody>
      </p:sp>
    </p:spTree>
    <p:extLst>
      <p:ext uri="{BB962C8B-B14F-4D97-AF65-F5344CB8AC3E}">
        <p14:creationId xmlns:p14="http://schemas.microsoft.com/office/powerpoint/2010/main" val="3289933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BF9C7-0BE2-3342-0B63-309DC91A7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4" y="0"/>
            <a:ext cx="11977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8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7FDCA-82D3-701F-1918-4595D5B0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08" y="0"/>
            <a:ext cx="11739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817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D850A7-C8D8-9600-27B3-76E004E26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42" y="0"/>
            <a:ext cx="11222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71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4FA0E2-595C-12BD-FFBD-C74219839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24" y="0"/>
            <a:ext cx="11589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91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DB93E3-FE54-1623-A686-50DBC602B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73" y="0"/>
            <a:ext cx="11587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47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5300D-8374-0ACA-7EBD-72F4FD954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9" y="0"/>
            <a:ext cx="11222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90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61E8C2-62D8-49AE-6C01-9D713543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64"/>
            <a:ext cx="12134093" cy="46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46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E162ED-CE98-C9AC-0782-AA1B4E3B6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67" y="0"/>
            <a:ext cx="11229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26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E41DAB-B2B2-6548-02E6-F99786E52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3" y="0"/>
            <a:ext cx="11504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087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5CCA69-AE35-AE4B-4751-A86EBC8BD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82" y="0"/>
            <a:ext cx="11077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28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819E86-565C-A74A-601C-B870A6A41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29" y="0"/>
            <a:ext cx="11092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230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A678E-F706-1BDA-FB6D-142A816D5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72" y="0"/>
            <a:ext cx="1045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24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EF7044-F179-821C-B1DB-FFA827206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69" y="0"/>
            <a:ext cx="10793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01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BEAB31-C1DC-9370-F1CB-396560F17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55" y="0"/>
            <a:ext cx="10655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86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F49C-DEE5-152C-B4C6-D569ACCCC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84490"/>
            <a:ext cx="11101135" cy="1553810"/>
          </a:xfrm>
        </p:spPr>
        <p:txBody>
          <a:bodyPr>
            <a:normAutofit fontScale="90000"/>
          </a:bodyPr>
          <a:lstStyle/>
          <a:p>
            <a:r>
              <a:rPr lang="es-GT" dirty="0"/>
              <a:t>07-methods.js</a:t>
            </a:r>
            <a:br>
              <a:rPr lang="es-GT" dirty="0"/>
            </a:br>
            <a:r>
              <a:rPr lang="es-GT" dirty="0" err="1"/>
              <a:t>this</a:t>
            </a:r>
            <a:r>
              <a:rPr lang="es-GT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4DB861-0A90-9984-DB81-C736D3019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996" y="1257299"/>
            <a:ext cx="9752789" cy="49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341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159BB-FEAD-3FFE-43AC-E76A6489E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41"/>
            <a:ext cx="12192000" cy="539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087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62124-1D35-9636-1B91-728FB6E83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430"/>
            <a:ext cx="12192000" cy="530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73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6997DA-E35C-252C-4E3F-B51DECD28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3" y="1120877"/>
            <a:ext cx="12113529" cy="46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83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5456C5-0F02-F141-3CEF-F490EF8B6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093"/>
            <a:ext cx="12192000" cy="534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503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73DC4-6D88-32B4-28E6-A3308811E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551"/>
            <a:ext cx="12192000" cy="548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04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BB1BD0-AA72-F614-8479-0C733871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2" y="1567543"/>
            <a:ext cx="11957575" cy="297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83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3EA9FE-CE99-806B-BB27-607494828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903"/>
            <a:ext cx="12192000" cy="554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002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2D184D-DE07-36B8-0412-865A99163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94"/>
            <a:ext cx="12192000" cy="660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842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CFB4D-BA2B-84B0-6B88-5A87D47A2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40" y="0"/>
            <a:ext cx="11558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203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D5B51A-8BF5-D969-0619-7358C63B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7" y="0"/>
            <a:ext cx="12164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256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3ABDE-182D-C6B3-E45D-D1933D720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98" y="0"/>
            <a:ext cx="11597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091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64F5E7-078E-D100-7933-572F0BE7C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6" y="0"/>
            <a:ext cx="11870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63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C0AF1E-8250-6EF3-4E61-863F109C2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5437187" cy="47920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800" dirty="0" err="1"/>
              <a:t>Regresemos</a:t>
            </a:r>
            <a:r>
              <a:rPr lang="en-US" sz="6800" dirty="0"/>
              <a:t> a VS code</a:t>
            </a:r>
            <a:br>
              <a:rPr lang="en-US" sz="6800" dirty="0"/>
            </a:br>
            <a:r>
              <a:rPr lang="en-US" sz="6800" dirty="0"/>
              <a:t>07-methods.js </a:t>
            </a:r>
            <a:r>
              <a:rPr lang="en-US" sz="6800" dirty="0" err="1"/>
              <a:t>línea</a:t>
            </a:r>
            <a:r>
              <a:rPr lang="en-US" sz="6800" dirty="0"/>
              <a:t> 124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7014575-F0CE-4EAB-917E-3325411B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DB3702B-264B-4A16-B3FF-E2B1366D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2A33E2F-6DB3-47D1-B577-F0D4289E8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4F24FF8-D392-412B-AB34-A7D89311B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Alfileres coloridos conectados con un hilo">
            <a:extLst>
              <a:ext uri="{FF2B5EF4-FFF2-40B4-BE49-F238E27FC236}">
                <a16:creationId xmlns:a16="http://schemas.microsoft.com/office/drawing/2014/main" id="{F826DCAE-DA92-33BA-CE00-977B3971D6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46" r="25503" b="-2"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3757844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E02E05-E322-1359-A8E8-C46750CC9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2844"/>
            <a:ext cx="12166865" cy="48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49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C8FC49-BDBF-3D30-E864-5D4E86D0B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3" y="1657503"/>
            <a:ext cx="11614254" cy="390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18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0F80C-6A3F-C857-3832-081E85E5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984"/>
            <a:ext cx="12192000" cy="59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20546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115</Words>
  <Application>Microsoft Office PowerPoint</Application>
  <PresentationFormat>Widescreen</PresentationFormat>
  <Paragraphs>16</Paragraphs>
  <Slides>69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Aptos</vt:lpstr>
      <vt:lpstr>Arial</vt:lpstr>
      <vt:lpstr>Avenir Next LT Pro</vt:lpstr>
      <vt:lpstr>Bell MT</vt:lpstr>
      <vt:lpstr>Google Sans</vt:lpstr>
      <vt:lpstr>GlowVTI</vt:lpstr>
      <vt:lpstr>Objects   </vt:lpstr>
      <vt:lpstr>01-objeto/05-existenciaEnumeracion.js línea 111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06-referencia.js línea 55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07-a_recursividad Recursividad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06-referencia.js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07-methods.js this.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Regresemos a VS code 07-methods.js línea 124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Gerardo Francisco Gutierrez Valenzuela</dc:creator>
  <cp:lastModifiedBy>Gerardo Francisco Gutierrez Valenzuela</cp:lastModifiedBy>
  <cp:revision>18</cp:revision>
  <dcterms:created xsi:type="dcterms:W3CDTF">2024-09-02T21:15:15Z</dcterms:created>
  <dcterms:modified xsi:type="dcterms:W3CDTF">2024-09-04T05:42:56Z</dcterms:modified>
</cp:coreProperties>
</file>